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9" d="100"/>
          <a:sy n="89" d="100"/>
        </p:scale>
        <p:origin x="-103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FF28D-D914-4FF1-8435-1D4EDA51A41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E5EC3-9292-4195-BF08-5F12C735E0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09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900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E5EC3-9292-4195-BF08-5F12C735E04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54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6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62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74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89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71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4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57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49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88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32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2E2F-29A6-44EA-90B7-6EB733EA896F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F44ED-AF0C-41F8-954A-8F2B8865E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2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935484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I:\LOGOS\Sepror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11852"/>
            <a:ext cx="2016224" cy="26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12522"/>
            <a:ext cx="8576525" cy="216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23528" y="6028546"/>
            <a:ext cx="328890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latin typeface="+mj-lt"/>
                <a:cs typeface="Arial" panose="020B0604020202020204" pitchFamily="34" charset="0"/>
              </a:rPr>
              <a:t>Avenida Carlos </a:t>
            </a:r>
            <a:r>
              <a:rPr lang="pt-BR" sz="900" dirty="0" smtClean="0">
                <a:latin typeface="+mj-lt"/>
                <a:cs typeface="Arial" panose="020B0604020202020204" pitchFamily="34" charset="0"/>
              </a:rPr>
              <a:t>Drummond </a:t>
            </a:r>
            <a:r>
              <a:rPr lang="pt-BR" sz="900" dirty="0">
                <a:latin typeface="+mj-lt"/>
                <a:cs typeface="Arial" panose="020B0604020202020204" pitchFamily="34" charset="0"/>
              </a:rPr>
              <a:t>de Andrade, 1460 </a:t>
            </a:r>
            <a:r>
              <a:rPr lang="pt-BR" sz="900" dirty="0" smtClean="0">
                <a:latin typeface="+mj-lt"/>
                <a:cs typeface="Arial" panose="020B0604020202020204" pitchFamily="34" charset="0"/>
              </a:rPr>
              <a:t>– Japiim</a:t>
            </a:r>
          </a:p>
          <a:p>
            <a:r>
              <a:rPr lang="pt-BR" sz="900" dirty="0" smtClean="0">
                <a:latin typeface="+mj-lt"/>
                <a:cs typeface="Arial" panose="020B0604020202020204" pitchFamily="34" charset="0"/>
              </a:rPr>
              <a:t>Conj. Atílio Andreazza. ULBRA, Bloco G – 2º Andar</a:t>
            </a:r>
          </a:p>
          <a:p>
            <a:r>
              <a:rPr lang="pt-BR" sz="900" dirty="0" smtClean="0">
                <a:latin typeface="+mj-lt"/>
                <a:cs typeface="Arial" panose="020B0604020202020204" pitchFamily="34" charset="0"/>
              </a:rPr>
              <a:t>Manaus/AM – CEP 69077-730</a:t>
            </a:r>
          </a:p>
          <a:p>
            <a:endParaRPr lang="pt-BR" dirty="0"/>
          </a:p>
        </p:txBody>
      </p:sp>
      <p:pic>
        <p:nvPicPr>
          <p:cNvPr id="7" name="Imagem 6" descr="D:\SEPROR\ID VISUAL\MARCA IDAM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6021288"/>
            <a:ext cx="1296144" cy="7200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08822"/>
              </p:ext>
            </p:extLst>
          </p:nvPr>
        </p:nvGraphicFramePr>
        <p:xfrm>
          <a:off x="467544" y="1340768"/>
          <a:ext cx="8229599" cy="2506392"/>
        </p:xfrm>
        <a:graphic>
          <a:graphicData uri="http://schemas.openxmlformats.org/drawingml/2006/table">
            <a:tbl>
              <a:tblPr/>
              <a:tblGrid>
                <a:gridCol w="425963"/>
                <a:gridCol w="613386"/>
                <a:gridCol w="575523"/>
                <a:gridCol w="1385799"/>
                <a:gridCol w="1425555"/>
                <a:gridCol w="613386"/>
                <a:gridCol w="530087"/>
                <a:gridCol w="666395"/>
                <a:gridCol w="562271"/>
                <a:gridCol w="840566"/>
                <a:gridCol w="590668"/>
              </a:tblGrid>
              <a:tr h="24438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Unidade Gestora: 18201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Demonstrativos Convênios de Junho de 2018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Exercício:      2018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700" b="0" i="0" u="none" strike="noStrike">
                          <a:effectLst/>
                          <a:latin typeface="Arial Unicode MS"/>
                        </a:rPr>
                        <a:t>Convênios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Data da Publicação no D.O.E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Contratado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Objeto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Valor Global do Contrato ou Aditivo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Valor Empenhado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Nota de Empenho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Licitação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94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Arial Unicode MS"/>
                        </a:rPr>
                        <a:t>Nº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Arial Unicode MS"/>
                        </a:rPr>
                        <a:t>Data da Assinatura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Nº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Data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Modalidade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Nº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02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3366FF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3366FF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NADA A INFORMAR 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0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Unidade Gestora: 18201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Demonstrativos dos Aditivos firmado no mês de Junho de 2018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Exercício:      2018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59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700" b="0" i="0" u="none" strike="noStrike">
                          <a:effectLst/>
                          <a:latin typeface="Arial Unicode MS"/>
                        </a:rPr>
                        <a:t>Convênios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Data da Publicação no D.O.E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Contratado/Concedente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Objeto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Valor Global do Contrato ou Aditivo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Valor Empenhado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Nota de Empenho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Licitação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00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Arial Unicode MS"/>
                        </a:rPr>
                        <a:t>Nº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Arial Unicode MS"/>
                        </a:rPr>
                        <a:t>Data da Assinatura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Nº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Data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Modalidade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Nº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3366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3366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NADA A INFORMAR 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136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LOCAL/DATA :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SETOR RESPONSÁVEL :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6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03/08/2018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Procuradoria Jurídica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669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</a:p>
                  </a:txBody>
                  <a:tcPr marL="5683" marR="5683" marT="5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128</Words>
  <Application>Microsoft Office PowerPoint</Application>
  <PresentationFormat>Apresentação na tela (4:3)</PresentationFormat>
  <Paragraphs>94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William Gaspar</dc:creator>
  <cp:lastModifiedBy>Katia Maria Soares da Rocha</cp:lastModifiedBy>
  <cp:revision>24</cp:revision>
  <dcterms:created xsi:type="dcterms:W3CDTF">2018-01-22T17:33:53Z</dcterms:created>
  <dcterms:modified xsi:type="dcterms:W3CDTF">2018-08-20T20:07:00Z</dcterms:modified>
</cp:coreProperties>
</file>